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3"/>
  </p:notesMasterIdLst>
  <p:handoutMasterIdLst>
    <p:handoutMasterId r:id="rId14"/>
  </p:handoutMasterIdLst>
  <p:sldIdLst>
    <p:sldId id="295" r:id="rId5"/>
    <p:sldId id="296" r:id="rId6"/>
    <p:sldId id="282" r:id="rId7"/>
    <p:sldId id="297" r:id="rId8"/>
    <p:sldId id="286" r:id="rId9"/>
    <p:sldId id="298" r:id="rId10"/>
    <p:sldId id="294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 varScale="1">
        <p:scale>
          <a:sx n="60" d="100"/>
          <a:sy n="60" d="100"/>
        </p:scale>
        <p:origin x="96" y="996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3/28/2025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3/28/2025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80" r:id="rId15"/>
    <p:sldLayoutId id="2147483781" r:id="rId16"/>
    <p:sldLayoutId id="2147483782" r:id="rId17"/>
    <p:sldLayoutId id="2147483783" r:id="rId18"/>
    <p:sldLayoutId id="2147483788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Company Policies</a:t>
            </a:r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Password Policy</a:t>
            </a:r>
          </a:p>
          <a:p>
            <a:r>
              <a:rPr lang="en-US" dirty="0"/>
              <a:t>Acceptable Usage Policy</a:t>
            </a: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bIns="548640" anchor="b" anchorCtr="0"/>
          <a:lstStyle/>
          <a:p>
            <a:r>
              <a:rPr lang="en-US" dirty="0"/>
              <a:t>Password Policy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Devices Must Have Passwords</a:t>
            </a:r>
          </a:p>
          <a:p>
            <a:r>
              <a:rPr lang="en-US" dirty="0"/>
              <a:t>Passwords Must Be 16 Characters or More in Length</a:t>
            </a:r>
          </a:p>
          <a:p>
            <a:r>
              <a:rPr lang="en-US" dirty="0"/>
              <a:t>Passwords Should Use a Memorable Phrase</a:t>
            </a:r>
          </a:p>
          <a:p>
            <a:r>
              <a:rPr lang="en-US" dirty="0"/>
              <a:t>Passwords Must Not Be Shared With Anyone Else or Written Down</a:t>
            </a:r>
          </a:p>
          <a:p>
            <a:r>
              <a:rPr lang="en-US" dirty="0"/>
              <a:t>Passwords Will Be Changed Annually</a:t>
            </a:r>
          </a:p>
          <a:p>
            <a:r>
              <a:rPr lang="en-US" dirty="0"/>
              <a:t>Passwords May Be Reset and Changed by Contacting the IT department.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US" dirty="0"/>
              <a:t>Acceptable Usage Policy</a:t>
            </a: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Acceptable Usage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Employees will not harass or send obscene or threatening emails using company devices and email.</a:t>
            </a:r>
          </a:p>
          <a:p>
            <a:pPr>
              <a:lnSpc>
                <a:spcPct val="110000"/>
              </a:lnSpc>
            </a:pPr>
            <a:r>
              <a:rPr lang="en-US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Employees will not send or receive sexually explicit images, videos, or messages using company devices and email.</a:t>
            </a:r>
          </a:p>
          <a:p>
            <a:pPr>
              <a:lnSpc>
                <a:spcPct val="110000"/>
              </a:lnSpc>
            </a:pPr>
            <a:r>
              <a:rPr lang="en-US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Employees will not transmit confidential company information without proper permission.</a:t>
            </a:r>
            <a:endParaRPr lang="en-US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FD42C-9F4E-2D2B-754C-DED3325D89C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Autofit/>
          </a:bodyPr>
          <a:lstStyle/>
          <a:p>
            <a:pPr marR="0" lvl="0">
              <a:spcAft>
                <a:spcPts val="800"/>
              </a:spcAft>
            </a:pPr>
            <a:r>
              <a:rPr lang="en-US" sz="22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Employees will not use company email or devices to send personal messages.</a:t>
            </a:r>
          </a:p>
          <a:p>
            <a:pPr>
              <a:spcAft>
                <a:spcPts val="800"/>
              </a:spcAft>
            </a:pPr>
            <a:r>
              <a:rPr lang="en-US" sz="22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Employees will not view, download, or display anything of an obscene or illegal nature using company devices and systems.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US" sz="22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Employees will not use company devices to view social media or other off-topic sites during work hours.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Signing Acknowledgement Forms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Everyone must sign the acknowledgement forms to complete training.</a:t>
            </a:r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Jacob Crowder</a:t>
            </a:r>
          </a:p>
          <a:p>
            <a:r>
              <a:rPr lang="en-US" dirty="0"/>
              <a:t>999-999-9999</a:t>
            </a:r>
          </a:p>
          <a:p>
            <a:r>
              <a:rPr lang="en-US" dirty="0"/>
              <a:t>jacob@company.com</a:t>
            </a:r>
          </a:p>
          <a:p>
            <a:r>
              <a:rPr lang="en-US" dirty="0"/>
              <a:t>www.company.com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{7D8D890C-9180-4A69-A6C9-05D81966B870}tf22581678_win32</Template>
  <TotalTime>12</TotalTime>
  <Words>203</Words>
  <Application>Microsoft Office PowerPoint</Application>
  <PresentationFormat>Widescreen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Calibri</vt:lpstr>
      <vt:lpstr>Calibri Light</vt:lpstr>
      <vt:lpstr>Times New Roman</vt:lpstr>
      <vt:lpstr>RetrospectVTI</vt:lpstr>
      <vt:lpstr>Company Policies</vt:lpstr>
      <vt:lpstr>Agenda</vt:lpstr>
      <vt:lpstr>Password Policy</vt:lpstr>
      <vt:lpstr>Password Policy</vt:lpstr>
      <vt:lpstr>Acceptable Usage Policy</vt:lpstr>
      <vt:lpstr>Acceptable Usage Policy</vt:lpstr>
      <vt:lpstr>Signing Acknowledgement Forms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Crowder</dc:creator>
  <cp:lastModifiedBy>Jacob Crowder</cp:lastModifiedBy>
  <cp:revision>2</cp:revision>
  <dcterms:created xsi:type="dcterms:W3CDTF">2025-03-28T07:39:50Z</dcterms:created>
  <dcterms:modified xsi:type="dcterms:W3CDTF">2025-03-28T07:52:01Z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